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57" r:id="rId23"/>
    <p:sldId id="278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CA7DE2-91C2-4131-9CA4-072E2A744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78272E-7A76-4B4E-96F3-49212997D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16E77-7AD3-4357-A2F7-FC847B4B8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19FFE0-7576-4975-BD52-DD7446D6A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F4058E-1C5B-4CBA-A501-B7F01E66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740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B8BCC5-D9E6-4495-A912-3B8EC3279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8C88EA-2E69-47D8-BE49-696292F22F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07C4D2-6095-4ED8-B79F-187B3971D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92893D-A216-44F5-83A3-77C1403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728CD7-5E87-448F-8124-FEC1D417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5161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F007798-F4E1-46F4-9A46-DA727B999D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1B996-D39D-44EE-998D-FB42DD92D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3ED77D-677F-42C1-B152-7C3D92B01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9455BB-9252-4E3D-BFCD-AE624BF6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C43BD-7FAA-4564-942E-B64811B33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379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06C83-17BF-4DE9-AC15-856F1D4BD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CB5E5D-80F4-412E-A6EB-399227EDE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C18DA-DCAC-446F-8878-79691346F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60B117-AB1B-465C-AC37-2A46CE112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03240A-DD80-439A-A570-DC218BDE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52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8BD9DC-B84B-40D5-B258-AF133616F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EF2E9B-D582-4342-87DE-4689A3135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D4C7EA-9D76-4489-9BB0-55636FC11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67DDD8-D52C-4ED4-BA21-B6D256E68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370602-78BE-473F-8996-E4F56194F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219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BF56C5-0144-4F5D-BF84-6B8F2A5E1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72359E-7B34-4CF9-892D-2BF2A6C50A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AA35AB-9EB5-4C8A-8AB8-80918B21D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D39756-8C0A-409C-BED7-17A5F6FB5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E7C9D5-9C0A-46CA-B9DD-ED937E8BD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DCAB89-B1A9-4E5C-968B-364CCDA8D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4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B8AAB-5FA6-44CF-A978-0F80B56F2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F9736B-F68C-4DEE-AA3C-7BFE9C873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CF1CFC-DFF2-4F0C-94D5-116B2D031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93A96B-DEED-44DB-8EBF-E9BD8C628D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F17FA48-31AE-4D5F-AA70-B11CCBDF86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8B5A04-6679-4B44-BB66-6CC4804FF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984EB83-1D34-44EA-962C-6F4A71FC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38A13C-95B4-4ADF-BF6F-2843DAD3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635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BCBACE-947A-439B-AFA8-FFEF11554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F8E1B9-F672-4996-80B0-7AC0EBDA4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87A93CF-A7B1-4D5E-B87B-72ECCCC97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57A4EA-AE4A-4DDE-947F-2A15709A6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3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6452A0F-FD9D-4B49-BDF9-9CFDEC877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CCD715-F209-4305-BF07-D7617FCB4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84B1D5-2B4F-4758-A230-EDD6C4D0B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13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E7E4CE-A60F-4F72-8081-D7B570968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05DB6E-BF3A-40E5-8801-DCF59BF5B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84839E-6F03-427B-9D1C-B5BEAF3C6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74BA4F-06D1-4978-AEA7-25164D283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3A9366-5650-4BBC-A8F4-E65009127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4A1E23-A172-41AD-830C-23AFF26B6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46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F577CD-55E5-4C8F-97A8-1A2E0F67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8319E90-9217-42DD-9C6A-CF0A733A27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7A862D-51BA-4756-A8B3-3AFEDEEBC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7154F7-4A33-4840-8D0D-FA0339A7B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A81A2B-F843-441D-AF01-15111B5B2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B507B4-22FE-471D-B015-E88A73230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221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1BABE2D-49C9-4927-92ED-B4815D3B6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97BF07-AC0F-4E67-B675-456DE4A63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ECF17A-EDB0-40B9-8181-7C9EF5F73B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5BD55-7AC0-4C88-ADFE-EE704B607904}" type="datetimeFigureOut">
              <a:rPr lang="ko-KR" altLang="en-US" smtClean="0"/>
              <a:t>2024-07-22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A3E6B9-5987-4E3E-BDFD-FD197ED92F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99E80E-8C00-4197-8A34-66974EC416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038CE-4013-45B8-A91C-6E851C07B7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56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371CD4E-29BD-4CEC-BB28-4AFECD7CE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021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F2E900A-EDCA-415A-A5D5-E5D571C27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82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E9BDA6-B3E5-4CA0-B54F-6B359140E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663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158AC0-411A-4B73-A483-4A34A3FC7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71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6A47EF4-A03D-4601-970B-C0357900D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09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505A96-8CD8-40D9-8D45-9925FDBC5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41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557554A-AF55-4210-8505-263E9AE17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75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4E3E31D-D620-4D89-95D1-2E139505A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01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0BBF257-1151-44E2-85AF-6851CC823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66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205B8E8-A55F-4478-A3AB-C66956A81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34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A172F88-F343-4478-99CB-862AEE9AF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069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F799E60-32FF-4190-A36D-D2C7402355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474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092333E-8154-4AE3-B332-7DFC697A0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49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B348210-233C-4E6D-ADE8-1D048C3380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카드 맞추기 영상">
            <a:hlinkClick r:id="" action="ppaction://media"/>
            <a:extLst>
              <a:ext uri="{FF2B5EF4-FFF2-40B4-BE49-F238E27FC236}">
                <a16:creationId xmlns:a16="http://schemas.microsoft.com/office/drawing/2014/main" id="{6AD4A600-C9EA-4A4B-A223-02F6C1C41C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833" t="13593" r="2929"/>
          <a:stretch/>
        </p:blipFill>
        <p:spPr>
          <a:xfrm>
            <a:off x="2094014" y="1917865"/>
            <a:ext cx="8106889" cy="418119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7465312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D07C2C4-7B7A-4808-BEEC-C6E72832C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941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C1A2E2-170F-4A67-9031-D0A5C4CFF6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93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68AFFFF-22FB-4673-AD6E-B13032784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88CAF09-4C0B-490F-9850-C9628742FC3F}"/>
              </a:ext>
            </a:extLst>
          </p:cNvPr>
          <p:cNvCxnSpPr>
            <a:cxnSpLocks/>
          </p:cNvCxnSpPr>
          <p:nvPr/>
        </p:nvCxnSpPr>
        <p:spPr>
          <a:xfrm>
            <a:off x="2618509" y="4096988"/>
            <a:ext cx="83721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5057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E887310-ECF5-46C6-B4B8-CF57CA9F1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07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3F3947C-A9CD-4442-B64F-396114D0D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501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5949461-DC03-4989-BFE6-47FC2BB73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35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D39CF06-0617-40AA-8818-EB069CCF2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791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BCF5C7E-4BDB-466D-976D-83B983E46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83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0FC3AE6-02D6-4896-9CE5-C0DAA6B72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122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0</Words>
  <Application>Microsoft Office PowerPoint</Application>
  <PresentationFormat>와이드스크린</PresentationFormat>
  <Paragraphs>0</Paragraphs>
  <Slides>23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</cp:revision>
  <dcterms:created xsi:type="dcterms:W3CDTF">2024-07-20T20:51:59Z</dcterms:created>
  <dcterms:modified xsi:type="dcterms:W3CDTF">2024-07-22T00:38:55Z</dcterms:modified>
</cp:coreProperties>
</file>

<file path=docProps/thumbnail.jpeg>
</file>